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9" autoAdjust="0"/>
    <p:restoredTop sz="94660"/>
  </p:normalViewPr>
  <p:slideViewPr>
    <p:cSldViewPr snapToGrid="0">
      <p:cViewPr varScale="1">
        <p:scale>
          <a:sx n="34" d="100"/>
          <a:sy n="34" d="100"/>
        </p:scale>
        <p:origin x="-2454" y="-102"/>
      </p:cViewPr>
      <p:guideLst>
        <p:guide orient="horz" pos="4762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1109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3299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6907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2021-07-01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066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2021-07-01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8714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2021-07-01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5226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2021-07-01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2945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2021-07-01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251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2021-07-01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0228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2549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D641-EAAE-4AF4-9ABD-4F542D250B56}" type="datetimeFigureOut">
              <a:rPr lang="pl-PL" smtClean="0"/>
              <a:t>2021-07-01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123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2D641-EAAE-4AF4-9ABD-4F542D250B56}" type="datetimeFigureOut">
              <a:rPr lang="pl-PL" smtClean="0"/>
              <a:t>2021-07-01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62890-409D-4DBC-BB39-07E9FD19F7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765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775361F8-75D0-4CC9-97E4-E44658424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" y="0"/>
            <a:ext cx="10691127" cy="15119350"/>
          </a:xfrm>
          <a:prstGeom prst="rect">
            <a:avLst/>
          </a:prstGeom>
        </p:spPr>
      </p:pic>
      <p:sp>
        <p:nvSpPr>
          <p:cNvPr id="6" name="Pole tekstowe 2">
            <a:extLst>
              <a:ext uri="{FF2B5EF4-FFF2-40B4-BE49-F238E27FC236}">
                <a16:creationId xmlns:a16="http://schemas.microsoft.com/office/drawing/2014/main" xmlns="" id="{CD41BE70-0797-47F4-B47C-542BA83DA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6172" y="9228138"/>
            <a:ext cx="369189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b="1" dirty="0">
                <a:solidFill>
                  <a:srgbClr val="00416E"/>
                </a:solidFill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41701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</Words>
  <Application>Microsoft Office PowerPoint</Application>
  <PresentationFormat>Niestandardowy</PresentationFormat>
  <Paragraphs>1</Paragraphs>
  <Slides>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2" baseType="lpstr">
      <vt:lpstr>Motyw pakietu Office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Rawski, Olaf</dc:creator>
  <cp:lastModifiedBy>Kokosza, Aneta</cp:lastModifiedBy>
  <cp:revision>2</cp:revision>
  <dcterms:created xsi:type="dcterms:W3CDTF">2021-06-28T14:28:37Z</dcterms:created>
  <dcterms:modified xsi:type="dcterms:W3CDTF">2021-07-01T09:26:19Z</dcterms:modified>
</cp:coreProperties>
</file>